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2" r:id="rId2"/>
    <p:sldId id="287" r:id="rId3"/>
    <p:sldId id="257" r:id="rId4"/>
    <p:sldId id="260" r:id="rId5"/>
    <p:sldId id="261" r:id="rId6"/>
    <p:sldId id="262" r:id="rId7"/>
    <p:sldId id="263" r:id="rId8"/>
    <p:sldId id="281" r:id="rId9"/>
    <p:sldId id="289" r:id="rId10"/>
    <p:sldId id="283" r:id="rId11"/>
    <p:sldId id="288" r:id="rId12"/>
    <p:sldId id="290" r:id="rId13"/>
    <p:sldId id="291" r:id="rId14"/>
    <p:sldId id="264" r:id="rId15"/>
    <p:sldId id="266" r:id="rId16"/>
    <p:sldId id="267" r:id="rId17"/>
    <p:sldId id="268" r:id="rId18"/>
    <p:sldId id="265" r:id="rId19"/>
    <p:sldId id="269" r:id="rId20"/>
    <p:sldId id="270" r:id="rId21"/>
    <p:sldId id="292" r:id="rId22"/>
    <p:sldId id="293" r:id="rId23"/>
    <p:sldId id="284" r:id="rId24"/>
    <p:sldId id="274" r:id="rId25"/>
    <p:sldId id="294" r:id="rId26"/>
    <p:sldId id="295" r:id="rId27"/>
    <p:sldId id="276" r:id="rId28"/>
    <p:sldId id="321" r:id="rId29"/>
    <p:sldId id="285" r:id="rId30"/>
    <p:sldId id="277" r:id="rId31"/>
    <p:sldId id="278" r:id="rId32"/>
    <p:sldId id="279" r:id="rId33"/>
    <p:sldId id="296" r:id="rId34"/>
    <p:sldId id="298" r:id="rId35"/>
    <p:sldId id="299" r:id="rId36"/>
    <p:sldId id="300" r:id="rId37"/>
    <p:sldId id="325" r:id="rId38"/>
    <p:sldId id="326" r:id="rId39"/>
    <p:sldId id="327" r:id="rId40"/>
    <p:sldId id="303" r:id="rId41"/>
    <p:sldId id="304" r:id="rId42"/>
    <p:sldId id="305" r:id="rId43"/>
    <p:sldId id="306" r:id="rId44"/>
    <p:sldId id="308" r:id="rId45"/>
    <p:sldId id="309" r:id="rId46"/>
    <p:sldId id="310" r:id="rId47"/>
    <p:sldId id="312" r:id="rId48"/>
    <p:sldId id="313" r:id="rId49"/>
    <p:sldId id="314" r:id="rId50"/>
    <p:sldId id="315" r:id="rId51"/>
    <p:sldId id="316" r:id="rId52"/>
    <p:sldId id="329" r:id="rId53"/>
    <p:sldId id="317" r:id="rId54"/>
    <p:sldId id="318" r:id="rId55"/>
    <p:sldId id="319" r:id="rId56"/>
    <p:sldId id="320" r:id="rId57"/>
    <p:sldId id="328" r:id="rId58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C4A45"/>
    <a:srgbClr val="808080"/>
    <a:srgbClr val="AECEC0"/>
    <a:srgbClr val="365046"/>
    <a:srgbClr val="416B59"/>
    <a:srgbClr val="333729"/>
    <a:srgbClr val="0C0F1A"/>
    <a:srgbClr val="121628"/>
    <a:srgbClr val="1F212D"/>
    <a:srgbClr val="1A1C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4" d="100"/>
          <a:sy n="104" d="100"/>
        </p:scale>
        <p:origin x="-384" y="52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B14CC-5BDE-4B63-BB23-11D75DB59C33}" type="datetimeFigureOut">
              <a:rPr lang="pt-BR" smtClean="0"/>
              <a:pPr/>
              <a:t>12/02/2014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892FC-A785-44B9-896A-99C59D55388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973671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B14CC-5BDE-4B63-BB23-11D75DB59C33}" type="datetimeFigureOut">
              <a:rPr lang="pt-BR" smtClean="0"/>
              <a:pPr/>
              <a:t>12/02/2014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892FC-A785-44B9-896A-99C59D55388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067568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B14CC-5BDE-4B63-BB23-11D75DB59C33}" type="datetimeFigureOut">
              <a:rPr lang="pt-BR" smtClean="0"/>
              <a:pPr/>
              <a:t>12/02/2014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892FC-A785-44B9-896A-99C59D55388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73903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B14CC-5BDE-4B63-BB23-11D75DB59C33}" type="datetimeFigureOut">
              <a:rPr lang="pt-BR" smtClean="0"/>
              <a:pPr/>
              <a:t>12/02/2014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892FC-A785-44B9-896A-99C59D55388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498412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B14CC-5BDE-4B63-BB23-11D75DB59C33}" type="datetimeFigureOut">
              <a:rPr lang="pt-BR" smtClean="0"/>
              <a:pPr/>
              <a:t>12/02/2014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892FC-A785-44B9-896A-99C59D55388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742789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B14CC-5BDE-4B63-BB23-11D75DB59C33}" type="datetimeFigureOut">
              <a:rPr lang="pt-BR" smtClean="0"/>
              <a:pPr/>
              <a:t>12/02/2014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892FC-A785-44B9-896A-99C59D55388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650242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B14CC-5BDE-4B63-BB23-11D75DB59C33}" type="datetimeFigureOut">
              <a:rPr lang="pt-BR" smtClean="0"/>
              <a:pPr/>
              <a:t>12/02/2014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892FC-A785-44B9-896A-99C59D55388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612214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B14CC-5BDE-4B63-BB23-11D75DB59C33}" type="datetimeFigureOut">
              <a:rPr lang="pt-BR" smtClean="0"/>
              <a:pPr/>
              <a:t>12/02/2014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892FC-A785-44B9-896A-99C59D55388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411336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B14CC-5BDE-4B63-BB23-11D75DB59C33}" type="datetimeFigureOut">
              <a:rPr lang="pt-BR" smtClean="0"/>
              <a:pPr/>
              <a:t>12/02/2014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892FC-A785-44B9-896A-99C59D55388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47698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B14CC-5BDE-4B63-BB23-11D75DB59C33}" type="datetimeFigureOut">
              <a:rPr lang="pt-BR" smtClean="0"/>
              <a:pPr/>
              <a:t>12/02/2014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892FC-A785-44B9-896A-99C59D55388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83615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B14CC-5BDE-4B63-BB23-11D75DB59C33}" type="datetimeFigureOut">
              <a:rPr lang="pt-BR" smtClean="0"/>
              <a:pPr/>
              <a:t>12/02/2014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892FC-A785-44B9-896A-99C59D55388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639304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5B14CC-5BDE-4B63-BB23-11D75DB59C33}" type="datetimeFigureOut">
              <a:rPr lang="pt-BR" smtClean="0"/>
              <a:pPr/>
              <a:t>12/02/2014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A892FC-A785-44B9-896A-99C59D55388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62207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9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6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9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9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9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9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9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9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6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9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9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9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9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9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563688" y="4869160"/>
            <a:ext cx="6400800" cy="1844824"/>
          </a:xfrm>
        </p:spPr>
        <p:txBody>
          <a:bodyPr>
            <a:normAutofit/>
          </a:bodyPr>
          <a:lstStyle/>
          <a:p>
            <a:pPr algn="r"/>
            <a:r>
              <a:rPr lang="pt-BR" sz="3000" dirty="0" smtClean="0"/>
              <a:t>Portal </a:t>
            </a:r>
            <a:r>
              <a:rPr lang="pt-BR" sz="3000" dirty="0" err="1" smtClean="0"/>
              <a:t>e-SAJ</a:t>
            </a:r>
            <a:endParaRPr lang="pt-BR" sz="3000" dirty="0" smtClean="0"/>
          </a:p>
          <a:p>
            <a:pPr algn="r"/>
            <a:r>
              <a:rPr lang="pt-BR" sz="3000" dirty="0" smtClean="0"/>
              <a:t>1º Grau</a:t>
            </a:r>
          </a:p>
          <a:p>
            <a:pPr algn="r"/>
            <a:r>
              <a:rPr lang="pt-BR" sz="4000" dirty="0" smtClean="0"/>
              <a:t>Inicial</a:t>
            </a:r>
            <a:endParaRPr lang="pt-BR" sz="4000" dirty="0"/>
          </a:p>
        </p:txBody>
      </p:sp>
      <p:pic>
        <p:nvPicPr>
          <p:cNvPr id="4" name="Picture 2" descr="C:\Documents and Settings\sell\Desktop\tiago-mota\iStock_000022162080Mediu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2846" y="-16438"/>
            <a:ext cx="9356845" cy="9350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47664" y="260648"/>
            <a:ext cx="7488832" cy="1296144"/>
          </a:xfrm>
        </p:spPr>
        <p:txBody>
          <a:bodyPr>
            <a:noAutofit/>
          </a:bodyPr>
          <a:lstStyle/>
          <a:p>
            <a:pPr algn="r"/>
            <a:r>
              <a:rPr lang="pt-BR" sz="4500" dirty="0" smtClean="0">
                <a:solidFill>
                  <a:schemeClr val="bg1"/>
                </a:solidFill>
              </a:rPr>
              <a:t>PETICIONAMENTO</a:t>
            </a:r>
            <a:br>
              <a:rPr lang="pt-BR" sz="4500" dirty="0" smtClean="0">
                <a:solidFill>
                  <a:schemeClr val="bg1"/>
                </a:solidFill>
              </a:rPr>
            </a:br>
            <a:r>
              <a:rPr lang="pt-BR" sz="4500" dirty="0" smtClean="0">
                <a:solidFill>
                  <a:schemeClr val="bg1"/>
                </a:solidFill>
              </a:rPr>
              <a:t>ELETRÔNICO</a:t>
            </a:r>
            <a:endParaRPr lang="pt-BR" sz="45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7378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100000">
                <a:srgbClr val="333729"/>
              </a:gs>
            </a:gsLst>
            <a:lin ang="108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555776" y="4509120"/>
            <a:ext cx="6588224" cy="1296144"/>
          </a:xfrm>
        </p:spPr>
        <p:txBody>
          <a:bodyPr>
            <a:noAutofit/>
          </a:bodyPr>
          <a:lstStyle/>
          <a:p>
            <a:pPr algn="l"/>
            <a:r>
              <a:rPr lang="pt-BR" sz="6500" dirty="0" smtClean="0">
                <a:solidFill>
                  <a:schemeClr val="bg1"/>
                </a:solidFill>
              </a:rPr>
              <a:t>DADOS BÁSICOS</a:t>
            </a:r>
            <a:endParaRPr lang="pt-BR" sz="6500" dirty="0">
              <a:solidFill>
                <a:schemeClr val="bg1"/>
              </a:solidFill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36512" y="0"/>
            <a:ext cx="4103440" cy="6858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70000" dirty="0" smtClean="0">
                <a:solidFill>
                  <a:srgbClr val="3C4A45"/>
                </a:solidFill>
              </a:rPr>
              <a:t>2</a:t>
            </a:r>
            <a:endParaRPr lang="pt-BR" sz="70000" dirty="0">
              <a:solidFill>
                <a:srgbClr val="3C4A4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594353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100000">
                <a:srgbClr val="333729"/>
              </a:gs>
            </a:gsLst>
            <a:lin ang="108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86" y="1484784"/>
            <a:ext cx="9129014" cy="5129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ítulo 1"/>
          <p:cNvSpPr txBox="1">
            <a:spLocks/>
          </p:cNvSpPr>
          <p:nvPr/>
        </p:nvSpPr>
        <p:spPr>
          <a:xfrm>
            <a:off x="252028" y="44624"/>
            <a:ext cx="6588224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5000" dirty="0" smtClean="0">
                <a:solidFill>
                  <a:schemeClr val="bg1"/>
                </a:solidFill>
              </a:rPr>
              <a:t>Convênio</a:t>
            </a:r>
            <a:endParaRPr lang="pt-BR" sz="5000" dirty="0">
              <a:solidFill>
                <a:schemeClr val="bg1"/>
              </a:solidFill>
            </a:endParaRPr>
          </a:p>
        </p:txBody>
      </p:sp>
      <p:cxnSp>
        <p:nvCxnSpPr>
          <p:cNvPr id="10" name="Conector de seta reta 9"/>
          <p:cNvCxnSpPr/>
          <p:nvPr/>
        </p:nvCxnSpPr>
        <p:spPr>
          <a:xfrm>
            <a:off x="827584" y="4077072"/>
            <a:ext cx="288032" cy="288032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de seta reta 10"/>
          <p:cNvCxnSpPr/>
          <p:nvPr/>
        </p:nvCxnSpPr>
        <p:spPr>
          <a:xfrm flipH="1">
            <a:off x="2987824" y="4077072"/>
            <a:ext cx="288032" cy="288032"/>
          </a:xfrm>
          <a:prstGeom prst="straightConnector1">
            <a:avLst/>
          </a:prstGeom>
          <a:ln w="19050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100000">
                <a:srgbClr val="333729"/>
              </a:gs>
            </a:gsLst>
            <a:lin ang="108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86" y="1484784"/>
            <a:ext cx="9129014" cy="5129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Elipse 6"/>
          <p:cNvSpPr/>
          <p:nvPr/>
        </p:nvSpPr>
        <p:spPr>
          <a:xfrm>
            <a:off x="4355976" y="4797152"/>
            <a:ext cx="144016" cy="14401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252028" y="44624"/>
            <a:ext cx="6588224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5000" dirty="0" smtClean="0">
                <a:solidFill>
                  <a:schemeClr val="bg1"/>
                </a:solidFill>
              </a:rPr>
              <a:t>FORO</a:t>
            </a:r>
            <a:endParaRPr lang="pt-BR" sz="5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100000">
                <a:srgbClr val="333729"/>
              </a:gs>
            </a:gsLst>
            <a:lin ang="108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2776"/>
            <a:ext cx="9144000" cy="5127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ítulo 1"/>
          <p:cNvSpPr txBox="1">
            <a:spLocks/>
          </p:cNvSpPr>
          <p:nvPr/>
        </p:nvSpPr>
        <p:spPr>
          <a:xfrm>
            <a:off x="252028" y="44624"/>
            <a:ext cx="6588224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5000" dirty="0" smtClean="0">
                <a:solidFill>
                  <a:schemeClr val="bg1"/>
                </a:solidFill>
              </a:rPr>
              <a:t>FORO</a:t>
            </a:r>
            <a:endParaRPr lang="pt-BR" sz="5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100000">
                <a:srgbClr val="333729"/>
              </a:gs>
            </a:gsLst>
            <a:lin ang="108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4784"/>
            <a:ext cx="9144000" cy="5127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ítulo 1"/>
          <p:cNvSpPr txBox="1">
            <a:spLocks/>
          </p:cNvSpPr>
          <p:nvPr/>
        </p:nvSpPr>
        <p:spPr>
          <a:xfrm>
            <a:off x="252028" y="44624"/>
            <a:ext cx="6588224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5000" dirty="0" smtClean="0">
                <a:solidFill>
                  <a:schemeClr val="bg1"/>
                </a:solidFill>
              </a:rPr>
              <a:t>FORO</a:t>
            </a:r>
            <a:endParaRPr lang="pt-BR" sz="5000" dirty="0">
              <a:solidFill>
                <a:schemeClr val="bg1"/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1772816"/>
            <a:ext cx="6624736" cy="3992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eta para a direita 8"/>
          <p:cNvSpPr/>
          <p:nvPr/>
        </p:nvSpPr>
        <p:spPr>
          <a:xfrm>
            <a:off x="1547664" y="3429000"/>
            <a:ext cx="360040" cy="216024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Seta para a direita 9"/>
          <p:cNvSpPr/>
          <p:nvPr/>
        </p:nvSpPr>
        <p:spPr>
          <a:xfrm rot="1868198">
            <a:off x="6258101" y="5234716"/>
            <a:ext cx="360040" cy="216024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50085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100000">
                <a:srgbClr val="333729"/>
              </a:gs>
            </a:gsLst>
            <a:lin ang="108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2776"/>
            <a:ext cx="9144000" cy="512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ítulo 1"/>
          <p:cNvSpPr txBox="1">
            <a:spLocks/>
          </p:cNvSpPr>
          <p:nvPr/>
        </p:nvSpPr>
        <p:spPr>
          <a:xfrm>
            <a:off x="252028" y="44624"/>
            <a:ext cx="6588224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5000" dirty="0" smtClean="0">
                <a:solidFill>
                  <a:schemeClr val="bg1"/>
                </a:solidFill>
              </a:rPr>
              <a:t>FORO</a:t>
            </a:r>
            <a:endParaRPr lang="pt-BR" sz="5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8571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100000">
                <a:srgbClr val="333729"/>
              </a:gs>
            </a:gsLst>
            <a:lin ang="108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2776"/>
            <a:ext cx="9144000" cy="51421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ítulo 1"/>
          <p:cNvSpPr txBox="1">
            <a:spLocks/>
          </p:cNvSpPr>
          <p:nvPr/>
        </p:nvSpPr>
        <p:spPr>
          <a:xfrm>
            <a:off x="252028" y="44624"/>
            <a:ext cx="6588224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5000" dirty="0" smtClean="0">
                <a:solidFill>
                  <a:schemeClr val="bg1"/>
                </a:solidFill>
              </a:rPr>
              <a:t>COMPETÊNCIA</a:t>
            </a:r>
            <a:endParaRPr lang="pt-BR" sz="5000" dirty="0">
              <a:solidFill>
                <a:schemeClr val="bg1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1916832"/>
            <a:ext cx="5981700" cy="360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eta para a direita 7"/>
          <p:cNvSpPr/>
          <p:nvPr/>
        </p:nvSpPr>
        <p:spPr>
          <a:xfrm>
            <a:off x="1547664" y="3645024"/>
            <a:ext cx="360040" cy="216024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Seta para a direita 8"/>
          <p:cNvSpPr/>
          <p:nvPr/>
        </p:nvSpPr>
        <p:spPr>
          <a:xfrm rot="1868198">
            <a:off x="5826053" y="5018692"/>
            <a:ext cx="360040" cy="216024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6806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100000">
                <a:srgbClr val="333729"/>
              </a:gs>
            </a:gsLst>
            <a:lin ang="108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2776"/>
            <a:ext cx="9144000" cy="5136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ítulo 1"/>
          <p:cNvSpPr txBox="1">
            <a:spLocks/>
          </p:cNvSpPr>
          <p:nvPr/>
        </p:nvSpPr>
        <p:spPr>
          <a:xfrm>
            <a:off x="252028" y="44624"/>
            <a:ext cx="6588224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5000" dirty="0" smtClean="0">
                <a:solidFill>
                  <a:schemeClr val="bg1"/>
                </a:solidFill>
              </a:rPr>
              <a:t>COMPETÊNCIA</a:t>
            </a:r>
            <a:endParaRPr lang="pt-BR" sz="5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8628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100000">
                <a:srgbClr val="333729"/>
              </a:gs>
            </a:gsLst>
            <a:lin ang="108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252028" y="44624"/>
            <a:ext cx="6588224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5000" dirty="0" smtClean="0">
                <a:solidFill>
                  <a:schemeClr val="bg1"/>
                </a:solidFill>
              </a:rPr>
              <a:t>Classe</a:t>
            </a:r>
            <a:endParaRPr lang="pt-BR" sz="5000" dirty="0">
              <a:solidFill>
                <a:schemeClr val="bg1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395927"/>
            <a:ext cx="9145016" cy="51225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6450" y="1066800"/>
            <a:ext cx="49911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Seta para a direita 9"/>
          <p:cNvSpPr/>
          <p:nvPr/>
        </p:nvSpPr>
        <p:spPr>
          <a:xfrm rot="19869397">
            <a:off x="3305629" y="3286422"/>
            <a:ext cx="360040" cy="216024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Seta para a direita 10"/>
          <p:cNvSpPr/>
          <p:nvPr/>
        </p:nvSpPr>
        <p:spPr>
          <a:xfrm rot="1868198">
            <a:off x="5177981" y="5306724"/>
            <a:ext cx="360040" cy="216024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16594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100000">
                <a:srgbClr val="333729"/>
              </a:gs>
            </a:gsLst>
            <a:lin ang="108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2776"/>
            <a:ext cx="9144000" cy="5110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ítulo 1"/>
          <p:cNvSpPr txBox="1">
            <a:spLocks/>
          </p:cNvSpPr>
          <p:nvPr/>
        </p:nvSpPr>
        <p:spPr>
          <a:xfrm>
            <a:off x="252028" y="44624"/>
            <a:ext cx="6588224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5000" dirty="0" smtClean="0">
                <a:solidFill>
                  <a:schemeClr val="bg1"/>
                </a:solidFill>
              </a:rPr>
              <a:t>Assunto Principal</a:t>
            </a:r>
            <a:endParaRPr lang="pt-BR" sz="5000" dirty="0">
              <a:solidFill>
                <a:schemeClr val="bg1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4509120"/>
            <a:ext cx="129540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61903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100000">
                <a:srgbClr val="333729"/>
              </a:gs>
            </a:gsLst>
            <a:lin ang="108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76064" y="548680"/>
            <a:ext cx="8316416" cy="936104"/>
          </a:xfrm>
        </p:spPr>
        <p:txBody>
          <a:bodyPr>
            <a:noAutofit/>
          </a:bodyPr>
          <a:lstStyle/>
          <a:p>
            <a:pPr algn="r"/>
            <a:r>
              <a:rPr lang="pt-BR" sz="8000" dirty="0" smtClean="0">
                <a:solidFill>
                  <a:srgbClr val="3C4A45"/>
                </a:solidFill>
              </a:rPr>
              <a:t>1º GRAU</a:t>
            </a:r>
            <a:endParaRPr lang="pt-BR" sz="7000" dirty="0">
              <a:solidFill>
                <a:schemeClr val="bg1"/>
              </a:solidFill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0" y="5445224"/>
            <a:ext cx="9144000" cy="141277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179512" y="5445224"/>
            <a:ext cx="8793360" cy="14401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6000" dirty="0" smtClean="0">
                <a:solidFill>
                  <a:schemeClr val="bg1"/>
                </a:solidFill>
              </a:rPr>
              <a:t>PORTAL </a:t>
            </a:r>
            <a:r>
              <a:rPr lang="pt-BR" sz="6000" dirty="0" err="1" smtClean="0">
                <a:solidFill>
                  <a:schemeClr val="bg1"/>
                </a:solidFill>
              </a:rPr>
              <a:t>e-SAJ</a:t>
            </a:r>
            <a:endParaRPr lang="pt-BR" sz="6000" dirty="0">
              <a:solidFill>
                <a:schemeClr val="bg1"/>
              </a:solidFill>
            </a:endParaRP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611560" y="1628800"/>
            <a:ext cx="8316416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t-BR" sz="7000" dirty="0" smtClean="0">
                <a:solidFill>
                  <a:schemeClr val="bg1"/>
                </a:solidFill>
              </a:rPr>
              <a:t>INICIAL</a:t>
            </a:r>
            <a:endParaRPr lang="pt-BR" sz="7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335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100000">
                <a:srgbClr val="333729"/>
              </a:gs>
            </a:gsLst>
            <a:lin ang="108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252028" y="44624"/>
            <a:ext cx="6588224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5000" dirty="0" smtClean="0">
                <a:solidFill>
                  <a:schemeClr val="bg1"/>
                </a:solidFill>
              </a:rPr>
              <a:t>Valor da ação</a:t>
            </a:r>
            <a:endParaRPr lang="pt-BR" sz="5000" dirty="0">
              <a:solidFill>
                <a:schemeClr val="bg1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2776"/>
            <a:ext cx="9143999" cy="510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5085184"/>
            <a:ext cx="3057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94705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100000">
                <a:srgbClr val="333729"/>
              </a:gs>
            </a:gsLst>
            <a:lin ang="108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5176"/>
            <a:ext cx="9252520" cy="5168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700808"/>
            <a:ext cx="7667625" cy="387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Elipse 9"/>
          <p:cNvSpPr/>
          <p:nvPr/>
        </p:nvSpPr>
        <p:spPr>
          <a:xfrm>
            <a:off x="1475656" y="2420888"/>
            <a:ext cx="288032" cy="28803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Elipse 10"/>
          <p:cNvSpPr/>
          <p:nvPr/>
        </p:nvSpPr>
        <p:spPr>
          <a:xfrm>
            <a:off x="1043608" y="3140968"/>
            <a:ext cx="288032" cy="28803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Elipse 11"/>
          <p:cNvSpPr/>
          <p:nvPr/>
        </p:nvSpPr>
        <p:spPr>
          <a:xfrm>
            <a:off x="1547664" y="3356992"/>
            <a:ext cx="288032" cy="28803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Elipse 13"/>
          <p:cNvSpPr/>
          <p:nvPr/>
        </p:nvSpPr>
        <p:spPr>
          <a:xfrm>
            <a:off x="1907704" y="3645024"/>
            <a:ext cx="288032" cy="28803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Elipse 14"/>
          <p:cNvSpPr/>
          <p:nvPr/>
        </p:nvSpPr>
        <p:spPr>
          <a:xfrm>
            <a:off x="1835696" y="3933056"/>
            <a:ext cx="288032" cy="28803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Elipse 15"/>
          <p:cNvSpPr/>
          <p:nvPr/>
        </p:nvSpPr>
        <p:spPr>
          <a:xfrm>
            <a:off x="1619672" y="4365104"/>
            <a:ext cx="288032" cy="28803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Título 1"/>
          <p:cNvSpPr txBox="1">
            <a:spLocks/>
          </p:cNvSpPr>
          <p:nvPr/>
        </p:nvSpPr>
        <p:spPr>
          <a:xfrm>
            <a:off x="252028" y="44624"/>
            <a:ext cx="7416316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5000" dirty="0" smtClean="0">
                <a:solidFill>
                  <a:schemeClr val="bg1"/>
                </a:solidFill>
              </a:rPr>
              <a:t>Preenchimento Obrigatório</a:t>
            </a:r>
            <a:endParaRPr lang="pt-BR" sz="5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100000">
                <a:srgbClr val="333729"/>
              </a:gs>
            </a:gsLst>
            <a:lin ang="108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0768"/>
            <a:ext cx="9252520" cy="5168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Elipse 6"/>
          <p:cNvSpPr/>
          <p:nvPr/>
        </p:nvSpPr>
        <p:spPr>
          <a:xfrm>
            <a:off x="2123728" y="5805264"/>
            <a:ext cx="648072" cy="36004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252028" y="44624"/>
            <a:ext cx="8603940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5000" dirty="0" smtClean="0">
                <a:solidFill>
                  <a:schemeClr val="bg1"/>
                </a:solidFill>
              </a:rPr>
              <a:t>Avançar</a:t>
            </a:r>
            <a:endParaRPr lang="pt-BR" sz="5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100000">
                <a:srgbClr val="333729"/>
              </a:gs>
            </a:gsLst>
            <a:lin ang="108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36512" y="0"/>
            <a:ext cx="4103440" cy="6858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70000" dirty="0" smtClean="0">
                <a:solidFill>
                  <a:srgbClr val="3C4A45"/>
                </a:solidFill>
              </a:rPr>
              <a:t>3</a:t>
            </a:r>
            <a:endParaRPr lang="pt-BR" sz="70000" dirty="0">
              <a:solidFill>
                <a:srgbClr val="3C4A45"/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923928" y="4509120"/>
            <a:ext cx="5148064" cy="1656184"/>
          </a:xfrm>
        </p:spPr>
        <p:txBody>
          <a:bodyPr>
            <a:noAutofit/>
          </a:bodyPr>
          <a:lstStyle/>
          <a:p>
            <a:pPr algn="l"/>
            <a:r>
              <a:rPr lang="pt-BR" sz="6500" dirty="0" smtClean="0">
                <a:solidFill>
                  <a:schemeClr val="bg1"/>
                </a:solidFill>
              </a:rPr>
              <a:t>PARTES E</a:t>
            </a:r>
            <a:br>
              <a:rPr lang="pt-BR" sz="6500" dirty="0" smtClean="0">
                <a:solidFill>
                  <a:schemeClr val="bg1"/>
                </a:solidFill>
              </a:rPr>
            </a:br>
            <a:r>
              <a:rPr lang="pt-BR" sz="6500" dirty="0" smtClean="0">
                <a:solidFill>
                  <a:schemeClr val="bg1"/>
                </a:solidFill>
              </a:rPr>
              <a:t>ADVOGADOS</a:t>
            </a:r>
            <a:endParaRPr lang="pt-BR" sz="65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15342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100000">
                <a:srgbClr val="333729"/>
              </a:gs>
            </a:gsLst>
            <a:lin ang="108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2776"/>
            <a:ext cx="9144000" cy="5121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ítulo 1"/>
          <p:cNvSpPr txBox="1">
            <a:spLocks/>
          </p:cNvSpPr>
          <p:nvPr/>
        </p:nvSpPr>
        <p:spPr>
          <a:xfrm>
            <a:off x="252028" y="44624"/>
            <a:ext cx="8603940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5000" dirty="0" smtClean="0">
                <a:solidFill>
                  <a:schemeClr val="bg1"/>
                </a:solidFill>
              </a:rPr>
              <a:t>TIPO DE PARTICIPAÇÃO</a:t>
            </a:r>
            <a:endParaRPr lang="pt-BR" sz="5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2915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100000">
                <a:srgbClr val="333729"/>
              </a:gs>
            </a:gsLst>
            <a:lin ang="108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5032" y="1196752"/>
            <a:ext cx="9289032" cy="52258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ítulo 1"/>
          <p:cNvSpPr txBox="1">
            <a:spLocks/>
          </p:cNvSpPr>
          <p:nvPr/>
        </p:nvSpPr>
        <p:spPr>
          <a:xfrm>
            <a:off x="252028" y="44624"/>
            <a:ext cx="8603940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5000" dirty="0" smtClean="0">
                <a:solidFill>
                  <a:schemeClr val="bg1"/>
                </a:solidFill>
              </a:rPr>
              <a:t>DADOS OBRIGATÓRIOS</a:t>
            </a:r>
            <a:endParaRPr lang="pt-BR" sz="5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100000">
                <a:srgbClr val="333729"/>
              </a:gs>
            </a:gsLst>
            <a:lin ang="108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-963488"/>
            <a:ext cx="13000038" cy="731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Elipse 6"/>
          <p:cNvSpPr/>
          <p:nvPr/>
        </p:nvSpPr>
        <p:spPr>
          <a:xfrm>
            <a:off x="1835696" y="5301208"/>
            <a:ext cx="1080120" cy="64807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100000">
                <a:srgbClr val="333729"/>
              </a:gs>
            </a:gsLst>
            <a:lin ang="108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2776"/>
            <a:ext cx="9144000" cy="5151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ítulo 1"/>
          <p:cNvSpPr txBox="1">
            <a:spLocks/>
          </p:cNvSpPr>
          <p:nvPr/>
        </p:nvSpPr>
        <p:spPr>
          <a:xfrm>
            <a:off x="252028" y="188640"/>
            <a:ext cx="8603940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4000" dirty="0" smtClean="0">
                <a:solidFill>
                  <a:schemeClr val="bg1"/>
                </a:solidFill>
              </a:rPr>
              <a:t>DECLARAÇÃO DE COERÊNCIA</a:t>
            </a:r>
          </a:p>
          <a:p>
            <a:pPr algn="l"/>
            <a:r>
              <a:rPr lang="pt-BR" sz="4000" dirty="0" smtClean="0">
                <a:solidFill>
                  <a:schemeClr val="bg1"/>
                </a:solidFill>
              </a:rPr>
              <a:t>DAS INFORMAÇÕES</a:t>
            </a:r>
            <a:endParaRPr lang="pt-BR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839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100000">
                <a:srgbClr val="333729"/>
              </a:gs>
            </a:gsLst>
            <a:lin ang="108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-891480"/>
            <a:ext cx="12990513" cy="731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Elipse 7"/>
          <p:cNvSpPr/>
          <p:nvPr/>
        </p:nvSpPr>
        <p:spPr>
          <a:xfrm>
            <a:off x="683568" y="3717032"/>
            <a:ext cx="1080120" cy="57606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100000">
                <a:srgbClr val="333729"/>
              </a:gs>
            </a:gsLst>
            <a:lin ang="108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36512" y="0"/>
            <a:ext cx="4103440" cy="6858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70000" dirty="0" smtClean="0">
                <a:solidFill>
                  <a:srgbClr val="3C4A45"/>
                </a:solidFill>
              </a:rPr>
              <a:t>4</a:t>
            </a:r>
            <a:endParaRPr lang="pt-BR" sz="70000" dirty="0">
              <a:solidFill>
                <a:srgbClr val="3C4A45"/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419872" y="5085184"/>
            <a:ext cx="5580112" cy="1296144"/>
          </a:xfrm>
        </p:spPr>
        <p:txBody>
          <a:bodyPr>
            <a:noAutofit/>
          </a:bodyPr>
          <a:lstStyle/>
          <a:p>
            <a:pPr algn="l"/>
            <a:r>
              <a:rPr lang="pt-BR" sz="6500" dirty="0" smtClean="0">
                <a:solidFill>
                  <a:schemeClr val="bg1"/>
                </a:solidFill>
              </a:rPr>
              <a:t>DOCUMENTOS</a:t>
            </a:r>
            <a:endParaRPr lang="pt-BR" sz="65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152130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100000">
                <a:srgbClr val="333729"/>
              </a:gs>
            </a:gsLst>
            <a:lin ang="108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915816" y="4509120"/>
            <a:ext cx="6228184" cy="1296144"/>
          </a:xfrm>
        </p:spPr>
        <p:txBody>
          <a:bodyPr>
            <a:noAutofit/>
          </a:bodyPr>
          <a:lstStyle/>
          <a:p>
            <a:pPr algn="l"/>
            <a:r>
              <a:rPr lang="pt-BR" sz="7000" dirty="0" smtClean="0">
                <a:solidFill>
                  <a:schemeClr val="bg1"/>
                </a:solidFill>
              </a:rPr>
              <a:t>ACESSO</a:t>
            </a:r>
            <a:endParaRPr lang="pt-BR" sz="7000" dirty="0">
              <a:solidFill>
                <a:schemeClr val="bg1"/>
              </a:solidFill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36512" y="0"/>
            <a:ext cx="4103440" cy="6858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70000" dirty="0" smtClean="0">
                <a:solidFill>
                  <a:srgbClr val="3C4A45"/>
                </a:solidFill>
              </a:rPr>
              <a:t>1</a:t>
            </a:r>
            <a:endParaRPr lang="pt-BR" sz="70000" dirty="0">
              <a:solidFill>
                <a:srgbClr val="3C4A4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905408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100000">
                <a:srgbClr val="333729"/>
              </a:gs>
            </a:gsLst>
            <a:lin ang="108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2776"/>
            <a:ext cx="9144000" cy="5118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ítulo 1"/>
          <p:cNvSpPr txBox="1">
            <a:spLocks/>
          </p:cNvSpPr>
          <p:nvPr/>
        </p:nvSpPr>
        <p:spPr>
          <a:xfrm>
            <a:off x="252028" y="44624"/>
            <a:ext cx="8603940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5000" dirty="0" smtClean="0">
                <a:solidFill>
                  <a:schemeClr val="bg1"/>
                </a:solidFill>
              </a:rPr>
              <a:t>TIPO DE DOCUMENTO</a:t>
            </a:r>
            <a:endParaRPr lang="pt-BR" sz="5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5423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100000">
                <a:srgbClr val="333729"/>
              </a:gs>
            </a:gsLst>
            <a:lin ang="108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2776"/>
            <a:ext cx="9144000" cy="5121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ítulo 1"/>
          <p:cNvSpPr txBox="1">
            <a:spLocks/>
          </p:cNvSpPr>
          <p:nvPr/>
        </p:nvSpPr>
        <p:spPr>
          <a:xfrm>
            <a:off x="252028" y="44624"/>
            <a:ext cx="8603940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5000" dirty="0" smtClean="0">
                <a:solidFill>
                  <a:schemeClr val="bg1"/>
                </a:solidFill>
              </a:rPr>
              <a:t>DECLARAÇÃO DE LEGIBILIDADE</a:t>
            </a:r>
            <a:endParaRPr lang="pt-BR" sz="5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5486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100000">
                <a:srgbClr val="333729"/>
              </a:gs>
            </a:gsLst>
            <a:lin ang="108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2776"/>
            <a:ext cx="9144000" cy="5121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ítulo 1"/>
          <p:cNvSpPr txBox="1">
            <a:spLocks/>
          </p:cNvSpPr>
          <p:nvPr/>
        </p:nvSpPr>
        <p:spPr>
          <a:xfrm>
            <a:off x="252028" y="44624"/>
            <a:ext cx="8603940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5000" dirty="0" smtClean="0">
                <a:solidFill>
                  <a:schemeClr val="bg1"/>
                </a:solidFill>
              </a:rPr>
              <a:t>CONFIRMAÇÃO E NÚMERO</a:t>
            </a:r>
          </a:p>
        </p:txBody>
      </p:sp>
    </p:spTree>
    <p:extLst>
      <p:ext uri="{BB962C8B-B14F-4D97-AF65-F5344CB8AC3E}">
        <p14:creationId xmlns:p14="http://schemas.microsoft.com/office/powerpoint/2010/main" val="2054596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-468560" y="-17140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100000">
                <a:srgbClr val="333729"/>
              </a:gs>
            </a:gsLst>
            <a:lin ang="108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05064" y="1268760"/>
            <a:ext cx="13000038" cy="731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ítulo 1"/>
          <p:cNvSpPr txBox="1">
            <a:spLocks/>
          </p:cNvSpPr>
          <p:nvPr/>
        </p:nvSpPr>
        <p:spPr>
          <a:xfrm>
            <a:off x="252028" y="44624"/>
            <a:ext cx="8603940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5000" dirty="0" smtClean="0">
                <a:solidFill>
                  <a:schemeClr val="bg1"/>
                </a:solidFill>
              </a:rPr>
              <a:t>AJUDA</a:t>
            </a:r>
          </a:p>
        </p:txBody>
      </p:sp>
      <p:sp>
        <p:nvSpPr>
          <p:cNvPr id="8" name="Elipse 7"/>
          <p:cNvSpPr/>
          <p:nvPr/>
        </p:nvSpPr>
        <p:spPr>
          <a:xfrm>
            <a:off x="7164288" y="2276872"/>
            <a:ext cx="720080" cy="43204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100000">
                <a:srgbClr val="333729"/>
              </a:gs>
            </a:gsLst>
            <a:lin ang="108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76064" y="548680"/>
            <a:ext cx="8316416" cy="936104"/>
          </a:xfrm>
        </p:spPr>
        <p:txBody>
          <a:bodyPr>
            <a:noAutofit/>
          </a:bodyPr>
          <a:lstStyle/>
          <a:p>
            <a:pPr algn="r"/>
            <a:r>
              <a:rPr lang="pt-BR" sz="8000" dirty="0" smtClean="0">
                <a:solidFill>
                  <a:srgbClr val="3C4A45"/>
                </a:solidFill>
              </a:rPr>
              <a:t>1º GRAU</a:t>
            </a:r>
            <a:endParaRPr lang="pt-BR" sz="7000" dirty="0">
              <a:solidFill>
                <a:schemeClr val="bg1"/>
              </a:solidFill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0" y="5445224"/>
            <a:ext cx="9144000" cy="141277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179512" y="5445224"/>
            <a:ext cx="8793360" cy="14401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6000" dirty="0" smtClean="0">
                <a:solidFill>
                  <a:schemeClr val="bg1"/>
                </a:solidFill>
              </a:rPr>
              <a:t>PORTAL </a:t>
            </a:r>
            <a:r>
              <a:rPr lang="pt-BR" sz="6000" dirty="0" err="1" smtClean="0">
                <a:solidFill>
                  <a:schemeClr val="bg1"/>
                </a:solidFill>
              </a:rPr>
              <a:t>e-SAJ</a:t>
            </a:r>
            <a:endParaRPr lang="pt-BR" sz="6000" dirty="0">
              <a:solidFill>
                <a:schemeClr val="bg1"/>
              </a:solidFill>
            </a:endParaRP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611560" y="1628800"/>
            <a:ext cx="8316416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t-BR" sz="7000" dirty="0" smtClean="0">
                <a:solidFill>
                  <a:schemeClr val="bg1"/>
                </a:solidFill>
              </a:rPr>
              <a:t>INTERMEDIÁRIO</a:t>
            </a:r>
            <a:endParaRPr lang="pt-BR" sz="7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1336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7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7" grpId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100000">
                <a:srgbClr val="333729"/>
              </a:gs>
            </a:gsLst>
            <a:lin ang="108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915816" y="4509120"/>
            <a:ext cx="6228184" cy="1296144"/>
          </a:xfrm>
        </p:spPr>
        <p:txBody>
          <a:bodyPr>
            <a:noAutofit/>
          </a:bodyPr>
          <a:lstStyle/>
          <a:p>
            <a:pPr algn="l"/>
            <a:r>
              <a:rPr lang="pt-BR" sz="7000" dirty="0" smtClean="0">
                <a:solidFill>
                  <a:schemeClr val="bg1"/>
                </a:solidFill>
              </a:rPr>
              <a:t>ACESSO</a:t>
            </a:r>
            <a:endParaRPr lang="pt-BR" sz="7000" dirty="0">
              <a:solidFill>
                <a:schemeClr val="bg1"/>
              </a:solidFill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36512" y="0"/>
            <a:ext cx="4103440" cy="6858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70000" dirty="0" smtClean="0">
                <a:solidFill>
                  <a:srgbClr val="3C4A45"/>
                </a:solidFill>
              </a:rPr>
              <a:t>1</a:t>
            </a:r>
            <a:endParaRPr lang="pt-BR" sz="70000" dirty="0">
              <a:solidFill>
                <a:srgbClr val="3C4A4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273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100000">
                <a:srgbClr val="333729"/>
              </a:gs>
            </a:gsLst>
            <a:lin ang="108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2776"/>
            <a:ext cx="9144000" cy="5121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ítulo 1"/>
          <p:cNvSpPr txBox="1">
            <a:spLocks/>
          </p:cNvSpPr>
          <p:nvPr/>
        </p:nvSpPr>
        <p:spPr>
          <a:xfrm>
            <a:off x="252028" y="44624"/>
            <a:ext cx="8712460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4200" dirty="0" smtClean="0">
                <a:solidFill>
                  <a:schemeClr val="bg1"/>
                </a:solidFill>
              </a:rPr>
              <a:t>WWW.TJSP.JUS.BR &gt; PETICIONAMENTO</a:t>
            </a:r>
            <a:endParaRPr lang="pt-BR" sz="4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8821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100000">
                <a:srgbClr val="333729"/>
              </a:gs>
            </a:gsLst>
            <a:lin ang="108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2776"/>
            <a:ext cx="9144000" cy="5121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ítulo 1"/>
          <p:cNvSpPr txBox="1">
            <a:spLocks/>
          </p:cNvSpPr>
          <p:nvPr/>
        </p:nvSpPr>
        <p:spPr>
          <a:xfrm>
            <a:off x="252028" y="44624"/>
            <a:ext cx="8712460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4200" dirty="0" smtClean="0">
                <a:solidFill>
                  <a:schemeClr val="bg1"/>
                </a:solidFill>
              </a:rPr>
              <a:t>WWW.TJSP.JUS.BR &gt; PETICIONAMENTO</a:t>
            </a:r>
            <a:endParaRPr lang="pt-BR" sz="4200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3140968"/>
            <a:ext cx="7143750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2943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100000">
                <a:srgbClr val="333729"/>
              </a:gs>
            </a:gsLst>
            <a:lin ang="108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2776"/>
            <a:ext cx="9144000" cy="51338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ítulo 1"/>
          <p:cNvSpPr txBox="1">
            <a:spLocks/>
          </p:cNvSpPr>
          <p:nvPr/>
        </p:nvSpPr>
        <p:spPr>
          <a:xfrm>
            <a:off x="252028" y="44624"/>
            <a:ext cx="8712460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5000" dirty="0" smtClean="0">
                <a:solidFill>
                  <a:schemeClr val="bg1"/>
                </a:solidFill>
              </a:rPr>
              <a:t>PETICIONE</a:t>
            </a:r>
            <a:endParaRPr lang="pt-BR" sz="5000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4149080"/>
            <a:ext cx="5133975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7904" y="3861048"/>
            <a:ext cx="3981450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63306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100000">
                <a:srgbClr val="333729"/>
              </a:gs>
            </a:gsLst>
            <a:lin ang="108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2776"/>
            <a:ext cx="9143999" cy="5121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ítulo 1"/>
          <p:cNvSpPr txBox="1">
            <a:spLocks/>
          </p:cNvSpPr>
          <p:nvPr/>
        </p:nvSpPr>
        <p:spPr>
          <a:xfrm>
            <a:off x="252028" y="44624"/>
            <a:ext cx="6588224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5000" dirty="0" smtClean="0">
                <a:solidFill>
                  <a:schemeClr val="bg1"/>
                </a:solidFill>
              </a:rPr>
              <a:t>1º GRAU</a:t>
            </a:r>
            <a:endParaRPr lang="pt-BR" sz="5000" dirty="0">
              <a:solidFill>
                <a:schemeClr val="bg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" y="3501008"/>
            <a:ext cx="8724900" cy="199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72120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100000">
                <a:srgbClr val="333729"/>
              </a:gs>
            </a:gsLst>
            <a:lin ang="108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2776"/>
            <a:ext cx="9144000" cy="5121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ítulo 1"/>
          <p:cNvSpPr txBox="1">
            <a:spLocks/>
          </p:cNvSpPr>
          <p:nvPr/>
        </p:nvSpPr>
        <p:spPr>
          <a:xfrm>
            <a:off x="252028" y="44624"/>
            <a:ext cx="8712460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4200" dirty="0" smtClean="0">
                <a:solidFill>
                  <a:schemeClr val="bg1"/>
                </a:solidFill>
              </a:rPr>
              <a:t>WWW.TJSP.JUS.BR &gt; PETICIONAMENTO</a:t>
            </a:r>
            <a:endParaRPr lang="pt-BR" sz="4200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3140968"/>
            <a:ext cx="7143750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2943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100000">
                <a:srgbClr val="333729"/>
              </a:gs>
            </a:gsLst>
            <a:lin ang="108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252028" y="44624"/>
            <a:ext cx="6588224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5000" dirty="0" smtClean="0">
                <a:solidFill>
                  <a:schemeClr val="bg1"/>
                </a:solidFill>
              </a:rPr>
              <a:t>INTERMEDIÁRIA</a:t>
            </a:r>
            <a:endParaRPr lang="pt-BR" sz="5000" dirty="0">
              <a:solidFill>
                <a:schemeClr val="bg1"/>
              </a:solidFill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16" y="1406072"/>
            <a:ext cx="9144000" cy="512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3068960"/>
            <a:ext cx="4352925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06217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100000">
                <a:srgbClr val="333729"/>
              </a:gs>
            </a:gsLst>
            <a:lin ang="108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79129"/>
            <a:ext cx="4040188" cy="639762"/>
          </a:xfrm>
        </p:spPr>
        <p:txBody>
          <a:bodyPr>
            <a:normAutofit/>
          </a:bodyPr>
          <a:lstStyle/>
          <a:p>
            <a:pPr algn="ctr"/>
            <a:r>
              <a:rPr lang="pt-BR" dirty="0" smtClean="0">
                <a:solidFill>
                  <a:srgbClr val="AECEC0"/>
                </a:solidFill>
              </a:rPr>
              <a:t>CPF e senha cadastrada</a:t>
            </a:r>
            <a:endParaRPr lang="pt-BR" dirty="0">
              <a:solidFill>
                <a:srgbClr val="AECEC0"/>
              </a:solidFill>
            </a:endParaRP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679129"/>
            <a:ext cx="4041775" cy="639762"/>
          </a:xfrm>
        </p:spPr>
        <p:txBody>
          <a:bodyPr>
            <a:normAutofit/>
          </a:bodyPr>
          <a:lstStyle/>
          <a:p>
            <a:pPr algn="ctr"/>
            <a:r>
              <a:rPr lang="pt-BR" dirty="0" smtClean="0">
                <a:solidFill>
                  <a:srgbClr val="AECEC0"/>
                </a:solidFill>
              </a:rPr>
              <a:t>Certificado digital</a:t>
            </a:r>
            <a:endParaRPr lang="pt-BR" dirty="0">
              <a:solidFill>
                <a:srgbClr val="AECEC0"/>
              </a:solidFill>
            </a:endParaRPr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252028" y="44624"/>
            <a:ext cx="6588224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5000" dirty="0" smtClean="0">
                <a:solidFill>
                  <a:schemeClr val="bg1"/>
                </a:solidFill>
              </a:rPr>
              <a:t>IDENTIFICAÇÃO</a:t>
            </a:r>
            <a:endParaRPr lang="pt-BR" sz="5000" dirty="0">
              <a:solidFill>
                <a:schemeClr val="bg1"/>
              </a:solidFill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252028" y="1700808"/>
            <a:ext cx="4247964" cy="4608512"/>
          </a:xfrm>
          <a:prstGeom prst="rect">
            <a:avLst/>
          </a:prstGeom>
          <a:noFill/>
          <a:ln>
            <a:solidFill>
              <a:srgbClr val="AECEC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/>
          <p:cNvSpPr/>
          <p:nvPr/>
        </p:nvSpPr>
        <p:spPr>
          <a:xfrm>
            <a:off x="4644008" y="1700808"/>
            <a:ext cx="4247964" cy="4608512"/>
          </a:xfrm>
          <a:prstGeom prst="rect">
            <a:avLst/>
          </a:prstGeom>
          <a:noFill/>
          <a:ln>
            <a:solidFill>
              <a:srgbClr val="AECEC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050" name="Picture 2" descr="C:\Documents and Settings\sell\Desktop\tiago-mota\certificad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441376"/>
            <a:ext cx="3600400" cy="372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Documents and Settings\sell\Desktop\tiago-mota\cpf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441376"/>
            <a:ext cx="3676562" cy="3723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9040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100000">
                <a:srgbClr val="333729"/>
              </a:gs>
            </a:gsLst>
            <a:lin ang="108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555776" y="4509120"/>
            <a:ext cx="6588224" cy="1296144"/>
          </a:xfrm>
        </p:spPr>
        <p:txBody>
          <a:bodyPr>
            <a:noAutofit/>
          </a:bodyPr>
          <a:lstStyle/>
          <a:p>
            <a:pPr algn="l"/>
            <a:r>
              <a:rPr lang="pt-BR" sz="6500" dirty="0" smtClean="0">
                <a:solidFill>
                  <a:schemeClr val="bg1"/>
                </a:solidFill>
              </a:rPr>
              <a:t>DADOS BÁSICOS</a:t>
            </a:r>
            <a:endParaRPr lang="pt-BR" sz="6500" dirty="0">
              <a:solidFill>
                <a:schemeClr val="bg1"/>
              </a:solidFill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36512" y="0"/>
            <a:ext cx="4103440" cy="6858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70000" dirty="0" smtClean="0">
                <a:solidFill>
                  <a:srgbClr val="3C4A45"/>
                </a:solidFill>
              </a:rPr>
              <a:t>2</a:t>
            </a:r>
            <a:endParaRPr lang="pt-BR" sz="70000" dirty="0">
              <a:solidFill>
                <a:srgbClr val="3C4A4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021742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100000">
                <a:srgbClr val="333729"/>
              </a:gs>
            </a:gsLst>
            <a:lin ang="108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07875"/>
            <a:ext cx="9144000" cy="5117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ítulo 1"/>
          <p:cNvSpPr txBox="1">
            <a:spLocks/>
          </p:cNvSpPr>
          <p:nvPr/>
        </p:nvSpPr>
        <p:spPr>
          <a:xfrm>
            <a:off x="252028" y="44624"/>
            <a:ext cx="6588224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5000" dirty="0" smtClean="0">
                <a:solidFill>
                  <a:schemeClr val="bg1"/>
                </a:solidFill>
              </a:rPr>
              <a:t>FORO DESTINO</a:t>
            </a:r>
            <a:endParaRPr lang="pt-BR" sz="5000" dirty="0">
              <a:solidFill>
                <a:schemeClr val="bg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1988840"/>
            <a:ext cx="6210300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eta para a direita 7"/>
          <p:cNvSpPr/>
          <p:nvPr/>
        </p:nvSpPr>
        <p:spPr>
          <a:xfrm>
            <a:off x="1043608" y="3284984"/>
            <a:ext cx="360040" cy="216024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Seta para a direita 8"/>
          <p:cNvSpPr/>
          <p:nvPr/>
        </p:nvSpPr>
        <p:spPr>
          <a:xfrm rot="1868198">
            <a:off x="5466014" y="5162708"/>
            <a:ext cx="360040" cy="216024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27123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100000">
                <a:srgbClr val="333729"/>
              </a:gs>
            </a:gsLst>
            <a:lin ang="108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03316"/>
            <a:ext cx="9144000" cy="5122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ítulo 1"/>
          <p:cNvSpPr txBox="1">
            <a:spLocks/>
          </p:cNvSpPr>
          <p:nvPr/>
        </p:nvSpPr>
        <p:spPr>
          <a:xfrm>
            <a:off x="252028" y="44624"/>
            <a:ext cx="6588224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5000" dirty="0" smtClean="0">
                <a:solidFill>
                  <a:schemeClr val="bg1"/>
                </a:solidFill>
              </a:rPr>
              <a:t>FORO DESTINO</a:t>
            </a:r>
            <a:endParaRPr lang="pt-BR" sz="5000" dirty="0">
              <a:solidFill>
                <a:schemeClr val="bg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4509120"/>
            <a:ext cx="467677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17614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100000">
                <a:srgbClr val="333729"/>
              </a:gs>
            </a:gsLst>
            <a:lin ang="108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89887"/>
            <a:ext cx="9144000" cy="5135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ítulo 1"/>
          <p:cNvSpPr txBox="1">
            <a:spLocks/>
          </p:cNvSpPr>
          <p:nvPr/>
        </p:nvSpPr>
        <p:spPr>
          <a:xfrm>
            <a:off x="252028" y="44624"/>
            <a:ext cx="6588224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5000" dirty="0" smtClean="0">
                <a:solidFill>
                  <a:schemeClr val="bg1"/>
                </a:solidFill>
              </a:rPr>
              <a:t>NÚMERO DO PROCESSO</a:t>
            </a:r>
            <a:endParaRPr lang="pt-BR" sz="5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671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100000">
                <a:srgbClr val="333729"/>
              </a:gs>
            </a:gsLst>
            <a:lin ang="108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97419"/>
            <a:ext cx="9144000" cy="512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ítulo 1"/>
          <p:cNvSpPr txBox="1">
            <a:spLocks/>
          </p:cNvSpPr>
          <p:nvPr/>
        </p:nvSpPr>
        <p:spPr>
          <a:xfrm>
            <a:off x="252028" y="44624"/>
            <a:ext cx="6588224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5000" dirty="0" smtClean="0">
                <a:solidFill>
                  <a:schemeClr val="bg1"/>
                </a:solidFill>
              </a:rPr>
              <a:t>CATEGORIA</a:t>
            </a:r>
            <a:endParaRPr lang="pt-BR" sz="5000" dirty="0">
              <a:solidFill>
                <a:schemeClr val="bg1"/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2204864"/>
            <a:ext cx="6200775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eta para a direita 6"/>
          <p:cNvSpPr/>
          <p:nvPr/>
        </p:nvSpPr>
        <p:spPr>
          <a:xfrm rot="12738293">
            <a:off x="3440855" y="4174931"/>
            <a:ext cx="360040" cy="216024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Seta para a direita 7"/>
          <p:cNvSpPr/>
          <p:nvPr/>
        </p:nvSpPr>
        <p:spPr>
          <a:xfrm rot="1868198">
            <a:off x="5466012" y="5450741"/>
            <a:ext cx="360040" cy="216024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18346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100000">
                <a:srgbClr val="333729"/>
              </a:gs>
            </a:gsLst>
            <a:lin ang="108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4576"/>
            <a:ext cx="9144000" cy="5110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ítulo 1"/>
          <p:cNvSpPr txBox="1">
            <a:spLocks/>
          </p:cNvSpPr>
          <p:nvPr/>
        </p:nvSpPr>
        <p:spPr>
          <a:xfrm>
            <a:off x="252028" y="44624"/>
            <a:ext cx="6588224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5000" dirty="0" smtClean="0">
                <a:solidFill>
                  <a:schemeClr val="bg1"/>
                </a:solidFill>
              </a:rPr>
              <a:t>CATEGORIA</a:t>
            </a:r>
            <a:endParaRPr lang="pt-BR" sz="5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2854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100000">
                <a:srgbClr val="333729"/>
              </a:gs>
            </a:gsLst>
            <a:lin ang="108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96602"/>
            <a:ext cx="9144000" cy="51287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ítulo 1"/>
          <p:cNvSpPr txBox="1">
            <a:spLocks/>
          </p:cNvSpPr>
          <p:nvPr/>
        </p:nvSpPr>
        <p:spPr>
          <a:xfrm>
            <a:off x="252028" y="44624"/>
            <a:ext cx="6588224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5000" dirty="0" smtClean="0">
                <a:solidFill>
                  <a:schemeClr val="bg1"/>
                </a:solidFill>
              </a:rPr>
              <a:t>TIPO DE PETIÇÃO</a:t>
            </a:r>
            <a:endParaRPr lang="pt-BR" sz="5000" dirty="0">
              <a:solidFill>
                <a:schemeClr val="bg1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980728"/>
            <a:ext cx="6219825" cy="545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93539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100000">
                <a:srgbClr val="333729"/>
              </a:gs>
            </a:gsLst>
            <a:lin ang="108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04124"/>
            <a:ext cx="9144000" cy="5121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ítulo 1"/>
          <p:cNvSpPr txBox="1">
            <a:spLocks/>
          </p:cNvSpPr>
          <p:nvPr/>
        </p:nvSpPr>
        <p:spPr>
          <a:xfrm>
            <a:off x="252028" y="44624"/>
            <a:ext cx="6588224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5000" dirty="0" smtClean="0">
                <a:solidFill>
                  <a:schemeClr val="bg1"/>
                </a:solidFill>
              </a:rPr>
              <a:t>TIPO DE PETIÇÃO</a:t>
            </a:r>
            <a:endParaRPr lang="pt-BR" sz="5000" dirty="0">
              <a:solidFill>
                <a:schemeClr val="bg1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1988840"/>
            <a:ext cx="6086475" cy="397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57186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100000">
                <a:srgbClr val="333729"/>
              </a:gs>
            </a:gsLst>
            <a:lin ang="108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2776"/>
            <a:ext cx="9144000" cy="51338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ítulo 1"/>
          <p:cNvSpPr txBox="1">
            <a:spLocks/>
          </p:cNvSpPr>
          <p:nvPr/>
        </p:nvSpPr>
        <p:spPr>
          <a:xfrm>
            <a:off x="252028" y="44624"/>
            <a:ext cx="8712460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5000" dirty="0" smtClean="0">
                <a:solidFill>
                  <a:schemeClr val="bg1"/>
                </a:solidFill>
              </a:rPr>
              <a:t>PETICIONE</a:t>
            </a:r>
            <a:endParaRPr lang="pt-BR" sz="5000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4149080"/>
            <a:ext cx="5133975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7904" y="3861048"/>
            <a:ext cx="3981450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63306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100000">
                <a:srgbClr val="333729"/>
              </a:gs>
            </a:gsLst>
            <a:lin ang="108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36512" y="0"/>
            <a:ext cx="4103440" cy="6858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70000" dirty="0" smtClean="0">
                <a:solidFill>
                  <a:srgbClr val="3C4A45"/>
                </a:solidFill>
              </a:rPr>
              <a:t>3</a:t>
            </a:r>
            <a:endParaRPr lang="pt-BR" sz="70000" dirty="0">
              <a:solidFill>
                <a:srgbClr val="3C4A45"/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923928" y="4509120"/>
            <a:ext cx="5148064" cy="1656184"/>
          </a:xfrm>
        </p:spPr>
        <p:txBody>
          <a:bodyPr>
            <a:noAutofit/>
          </a:bodyPr>
          <a:lstStyle/>
          <a:p>
            <a:pPr algn="l"/>
            <a:r>
              <a:rPr lang="pt-BR" sz="6500" dirty="0" smtClean="0">
                <a:solidFill>
                  <a:schemeClr val="bg1"/>
                </a:solidFill>
              </a:rPr>
              <a:t>PARTES E</a:t>
            </a:r>
            <a:br>
              <a:rPr lang="pt-BR" sz="6500" dirty="0" smtClean="0">
                <a:solidFill>
                  <a:schemeClr val="bg1"/>
                </a:solidFill>
              </a:rPr>
            </a:br>
            <a:r>
              <a:rPr lang="pt-BR" sz="6500" dirty="0" smtClean="0">
                <a:solidFill>
                  <a:schemeClr val="bg1"/>
                </a:solidFill>
              </a:rPr>
              <a:t>ADVOGADOS</a:t>
            </a:r>
            <a:endParaRPr lang="pt-BR" sz="65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35846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100000">
                <a:srgbClr val="333729"/>
              </a:gs>
            </a:gsLst>
            <a:lin ang="108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89888"/>
            <a:ext cx="9144000" cy="5135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ítulo 1"/>
          <p:cNvSpPr txBox="1">
            <a:spLocks/>
          </p:cNvSpPr>
          <p:nvPr/>
        </p:nvSpPr>
        <p:spPr>
          <a:xfrm>
            <a:off x="252027" y="188640"/>
            <a:ext cx="8540649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4000" dirty="0" smtClean="0">
                <a:solidFill>
                  <a:schemeClr val="bg1"/>
                </a:solidFill>
              </a:rPr>
              <a:t>DECLARAÇÃO DE COERÊNCIA</a:t>
            </a:r>
          </a:p>
          <a:p>
            <a:pPr algn="l"/>
            <a:r>
              <a:rPr lang="pt-BR" sz="4000" dirty="0" smtClean="0">
                <a:solidFill>
                  <a:schemeClr val="bg1"/>
                </a:solidFill>
              </a:rPr>
              <a:t>DAS INFORMAÇÕES</a:t>
            </a:r>
            <a:endParaRPr lang="pt-BR" sz="4000" dirty="0">
              <a:solidFill>
                <a:schemeClr val="bg1"/>
              </a:solidFill>
            </a:endParaRP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3491880" y="2852936"/>
            <a:ext cx="2952328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dirty="0" smtClean="0">
                <a:solidFill>
                  <a:srgbClr val="C00000"/>
                </a:solidFill>
              </a:rPr>
              <a:t>ATENÇÃO!!!</a:t>
            </a:r>
          </a:p>
        </p:txBody>
      </p:sp>
    </p:spTree>
    <p:extLst>
      <p:ext uri="{BB962C8B-B14F-4D97-AF65-F5344CB8AC3E}">
        <p14:creationId xmlns:p14="http://schemas.microsoft.com/office/powerpoint/2010/main" val="956076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100000">
                <a:srgbClr val="333729"/>
              </a:gs>
            </a:gsLst>
            <a:lin ang="108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251520" y="18864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100000">
                <a:srgbClr val="333729"/>
              </a:gs>
            </a:gsLst>
            <a:lin ang="108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252027" y="188640"/>
            <a:ext cx="8540649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4000" dirty="0" smtClean="0">
                <a:solidFill>
                  <a:schemeClr val="bg1"/>
                </a:solidFill>
              </a:rPr>
              <a:t>DECLARAÇÃO DE COERÊNCIA</a:t>
            </a:r>
          </a:p>
          <a:p>
            <a:pPr algn="l"/>
            <a:r>
              <a:rPr lang="pt-BR" sz="4000" dirty="0" smtClean="0">
                <a:solidFill>
                  <a:schemeClr val="bg1"/>
                </a:solidFill>
              </a:rPr>
              <a:t>DAS INFORMAÇÕES</a:t>
            </a:r>
            <a:endParaRPr lang="pt-BR" sz="4000" dirty="0">
              <a:solidFill>
                <a:schemeClr val="bg1"/>
              </a:soli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89888"/>
            <a:ext cx="9144000" cy="5135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564904"/>
            <a:ext cx="6648450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100000">
                <a:srgbClr val="333729"/>
              </a:gs>
            </a:gsLst>
            <a:lin ang="108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36512" y="0"/>
            <a:ext cx="4103440" cy="6858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70000" dirty="0" smtClean="0">
                <a:solidFill>
                  <a:srgbClr val="3C4A45"/>
                </a:solidFill>
              </a:rPr>
              <a:t>4</a:t>
            </a:r>
            <a:endParaRPr lang="pt-BR" sz="70000" dirty="0">
              <a:solidFill>
                <a:srgbClr val="3C4A45"/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419872" y="5085184"/>
            <a:ext cx="5580112" cy="1296144"/>
          </a:xfrm>
        </p:spPr>
        <p:txBody>
          <a:bodyPr>
            <a:noAutofit/>
          </a:bodyPr>
          <a:lstStyle/>
          <a:p>
            <a:pPr algn="l"/>
            <a:r>
              <a:rPr lang="pt-BR" sz="6500" dirty="0" smtClean="0">
                <a:solidFill>
                  <a:schemeClr val="bg1"/>
                </a:solidFill>
              </a:rPr>
              <a:t>DOCUMENTOS</a:t>
            </a:r>
            <a:endParaRPr lang="pt-BR" sz="65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913882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100000">
                <a:srgbClr val="333729"/>
              </a:gs>
            </a:gsLst>
            <a:lin ang="108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6459"/>
            <a:ext cx="9144000" cy="5148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ítulo 1"/>
          <p:cNvSpPr txBox="1">
            <a:spLocks/>
          </p:cNvSpPr>
          <p:nvPr/>
        </p:nvSpPr>
        <p:spPr>
          <a:xfrm>
            <a:off x="252028" y="44624"/>
            <a:ext cx="6588224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5000" dirty="0" smtClean="0">
                <a:solidFill>
                  <a:schemeClr val="bg1"/>
                </a:solidFill>
              </a:rPr>
              <a:t>TIPO DE DOCUMENTO</a:t>
            </a:r>
            <a:endParaRPr lang="pt-BR" sz="5000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636912"/>
            <a:ext cx="9010650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98955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100000">
                <a:srgbClr val="333729"/>
              </a:gs>
            </a:gsLst>
            <a:lin ang="108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86945"/>
            <a:ext cx="9144000" cy="5138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ítulo 1"/>
          <p:cNvSpPr txBox="1">
            <a:spLocks/>
          </p:cNvSpPr>
          <p:nvPr/>
        </p:nvSpPr>
        <p:spPr>
          <a:xfrm>
            <a:off x="252028" y="44624"/>
            <a:ext cx="8640452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5000" dirty="0" smtClean="0">
                <a:solidFill>
                  <a:schemeClr val="bg1"/>
                </a:solidFill>
              </a:rPr>
              <a:t>DECLARAÇÃO DE LEGIBILIDADE</a:t>
            </a:r>
            <a:endParaRPr lang="pt-BR" sz="5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6379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100000">
                <a:srgbClr val="333729"/>
              </a:gs>
            </a:gsLst>
            <a:lin ang="108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1275"/>
            <a:ext cx="9144000" cy="51040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ítulo 1"/>
          <p:cNvSpPr txBox="1">
            <a:spLocks/>
          </p:cNvSpPr>
          <p:nvPr/>
        </p:nvSpPr>
        <p:spPr>
          <a:xfrm>
            <a:off x="252028" y="44624"/>
            <a:ext cx="8603940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5000" dirty="0" smtClean="0">
                <a:solidFill>
                  <a:schemeClr val="bg1"/>
                </a:solidFill>
              </a:rPr>
              <a:t>CONFIRMAÇÃO E NÚMERO</a:t>
            </a:r>
          </a:p>
        </p:txBody>
      </p:sp>
    </p:spTree>
    <p:extLst>
      <p:ext uri="{BB962C8B-B14F-4D97-AF65-F5344CB8AC3E}">
        <p14:creationId xmlns:p14="http://schemas.microsoft.com/office/powerpoint/2010/main" val="1634247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100000">
                <a:srgbClr val="333729"/>
              </a:gs>
            </a:gsLst>
            <a:lin ang="108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000" dirty="0"/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2771800" y="3212976"/>
            <a:ext cx="3096344" cy="11521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5000" dirty="0" smtClean="0">
                <a:solidFill>
                  <a:schemeClr val="bg1"/>
                </a:solidFill>
              </a:rPr>
              <a:t>DÚVIDAS ?</a:t>
            </a: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1763688" y="4005064"/>
            <a:ext cx="504056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5000" dirty="0" smtClean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 rot="21135434">
            <a:off x="7066481" y="1515456"/>
            <a:ext cx="504056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5000" dirty="0" smtClean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 rot="17931524">
            <a:off x="7205214" y="3607480"/>
            <a:ext cx="504056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5000" dirty="0" smtClean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10" name="Título 1"/>
          <p:cNvSpPr txBox="1">
            <a:spLocks/>
          </p:cNvSpPr>
          <p:nvPr/>
        </p:nvSpPr>
        <p:spPr>
          <a:xfrm rot="2825163">
            <a:off x="2843808" y="5661248"/>
            <a:ext cx="504056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5000" dirty="0" smtClean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11" name="Título 1"/>
          <p:cNvSpPr txBox="1">
            <a:spLocks/>
          </p:cNvSpPr>
          <p:nvPr/>
        </p:nvSpPr>
        <p:spPr>
          <a:xfrm rot="20062493">
            <a:off x="2483768" y="2420888"/>
            <a:ext cx="504056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5000" dirty="0" smtClean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12" name="Título 1"/>
          <p:cNvSpPr txBox="1">
            <a:spLocks/>
          </p:cNvSpPr>
          <p:nvPr/>
        </p:nvSpPr>
        <p:spPr>
          <a:xfrm rot="2994090">
            <a:off x="5580112" y="5517232"/>
            <a:ext cx="504056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5000" dirty="0" smtClean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13" name="Título 1"/>
          <p:cNvSpPr txBox="1">
            <a:spLocks/>
          </p:cNvSpPr>
          <p:nvPr/>
        </p:nvSpPr>
        <p:spPr>
          <a:xfrm rot="19573193">
            <a:off x="1331640" y="5733256"/>
            <a:ext cx="504056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5000" dirty="0" smtClean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14" name="Título 1"/>
          <p:cNvSpPr txBox="1">
            <a:spLocks/>
          </p:cNvSpPr>
          <p:nvPr/>
        </p:nvSpPr>
        <p:spPr>
          <a:xfrm rot="18788496">
            <a:off x="3563888" y="4725144"/>
            <a:ext cx="504056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5000" dirty="0" smtClean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15" name="Título 1"/>
          <p:cNvSpPr txBox="1">
            <a:spLocks/>
          </p:cNvSpPr>
          <p:nvPr/>
        </p:nvSpPr>
        <p:spPr>
          <a:xfrm rot="8077646">
            <a:off x="864825" y="4797396"/>
            <a:ext cx="504056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5000" dirty="0" smtClean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16" name="Título 1"/>
          <p:cNvSpPr txBox="1">
            <a:spLocks/>
          </p:cNvSpPr>
          <p:nvPr/>
        </p:nvSpPr>
        <p:spPr>
          <a:xfrm rot="1981522">
            <a:off x="1475656" y="2276872"/>
            <a:ext cx="504056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5000" dirty="0" smtClean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17" name="Título 1"/>
          <p:cNvSpPr txBox="1">
            <a:spLocks/>
          </p:cNvSpPr>
          <p:nvPr/>
        </p:nvSpPr>
        <p:spPr>
          <a:xfrm rot="18233586">
            <a:off x="6199535" y="1030666"/>
            <a:ext cx="504056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5000" dirty="0" smtClean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18" name="Título 1"/>
          <p:cNvSpPr txBox="1">
            <a:spLocks/>
          </p:cNvSpPr>
          <p:nvPr/>
        </p:nvSpPr>
        <p:spPr>
          <a:xfrm rot="1940054">
            <a:off x="477019" y="2643876"/>
            <a:ext cx="504056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5000" dirty="0" smtClean="0">
                <a:solidFill>
                  <a:schemeClr val="bg1"/>
                </a:solidFill>
              </a:rPr>
              <a:t>?’</a:t>
            </a:r>
          </a:p>
        </p:txBody>
      </p:sp>
      <p:sp>
        <p:nvSpPr>
          <p:cNvPr id="19" name="Título 1"/>
          <p:cNvSpPr txBox="1">
            <a:spLocks/>
          </p:cNvSpPr>
          <p:nvPr/>
        </p:nvSpPr>
        <p:spPr>
          <a:xfrm rot="4327379">
            <a:off x="4283968" y="2420888"/>
            <a:ext cx="504056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5000" dirty="0" smtClean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20" name="Título 1"/>
          <p:cNvSpPr txBox="1">
            <a:spLocks/>
          </p:cNvSpPr>
          <p:nvPr/>
        </p:nvSpPr>
        <p:spPr>
          <a:xfrm rot="1115070">
            <a:off x="5220072" y="4509120"/>
            <a:ext cx="504056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5000" dirty="0" smtClean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21" name="Título 1"/>
          <p:cNvSpPr txBox="1">
            <a:spLocks/>
          </p:cNvSpPr>
          <p:nvPr/>
        </p:nvSpPr>
        <p:spPr>
          <a:xfrm rot="19136688">
            <a:off x="5940152" y="2636912"/>
            <a:ext cx="504056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5000" dirty="0" smtClean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23" name="Título 1"/>
          <p:cNvSpPr txBox="1">
            <a:spLocks/>
          </p:cNvSpPr>
          <p:nvPr/>
        </p:nvSpPr>
        <p:spPr>
          <a:xfrm rot="4327379">
            <a:off x="1931683" y="1115087"/>
            <a:ext cx="504056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5000" dirty="0" smtClean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24" name="Título 1"/>
          <p:cNvSpPr txBox="1">
            <a:spLocks/>
          </p:cNvSpPr>
          <p:nvPr/>
        </p:nvSpPr>
        <p:spPr>
          <a:xfrm rot="19423804">
            <a:off x="4595979" y="1259103"/>
            <a:ext cx="504056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5000" dirty="0" smtClean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25" name="Título 1"/>
          <p:cNvSpPr txBox="1">
            <a:spLocks/>
          </p:cNvSpPr>
          <p:nvPr/>
        </p:nvSpPr>
        <p:spPr>
          <a:xfrm rot="608942">
            <a:off x="2939795" y="1115086"/>
            <a:ext cx="504056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5000" dirty="0" smtClean="0">
                <a:solidFill>
                  <a:schemeClr val="bg1"/>
                </a:solidFill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100000">
                <a:srgbClr val="333729"/>
              </a:gs>
            </a:gsLst>
            <a:lin ang="108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2776"/>
            <a:ext cx="9143999" cy="5121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ítulo 1"/>
          <p:cNvSpPr txBox="1">
            <a:spLocks/>
          </p:cNvSpPr>
          <p:nvPr/>
        </p:nvSpPr>
        <p:spPr>
          <a:xfrm>
            <a:off x="252028" y="44624"/>
            <a:ext cx="6588224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5000" dirty="0" smtClean="0">
                <a:solidFill>
                  <a:schemeClr val="bg1"/>
                </a:solidFill>
              </a:rPr>
              <a:t>1º GRAU</a:t>
            </a:r>
            <a:endParaRPr lang="pt-BR" sz="5000" dirty="0">
              <a:solidFill>
                <a:schemeClr val="bg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" y="3501008"/>
            <a:ext cx="8724900" cy="199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72120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100000">
                <a:srgbClr val="333729"/>
              </a:gs>
            </a:gsLst>
            <a:lin ang="108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2776"/>
            <a:ext cx="9144000" cy="515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ítulo 1"/>
          <p:cNvSpPr txBox="1">
            <a:spLocks/>
          </p:cNvSpPr>
          <p:nvPr/>
        </p:nvSpPr>
        <p:spPr>
          <a:xfrm>
            <a:off x="252028" y="44624"/>
            <a:ext cx="6588224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5000" dirty="0" smtClean="0">
                <a:solidFill>
                  <a:schemeClr val="bg1"/>
                </a:solidFill>
              </a:rPr>
              <a:t>INICIAL</a:t>
            </a:r>
            <a:endParaRPr lang="pt-BR" sz="5000" dirty="0">
              <a:solidFill>
                <a:schemeClr val="bg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2780928"/>
            <a:ext cx="5886450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96553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100000">
                <a:srgbClr val="333729"/>
              </a:gs>
            </a:gsLst>
            <a:lin ang="108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79129"/>
            <a:ext cx="4040188" cy="639762"/>
          </a:xfrm>
        </p:spPr>
        <p:txBody>
          <a:bodyPr>
            <a:normAutofit/>
          </a:bodyPr>
          <a:lstStyle/>
          <a:p>
            <a:pPr algn="ctr"/>
            <a:r>
              <a:rPr lang="pt-BR" dirty="0" smtClean="0">
                <a:solidFill>
                  <a:srgbClr val="AECEC0"/>
                </a:solidFill>
              </a:rPr>
              <a:t>CPF e senha cadastrada</a:t>
            </a:r>
            <a:endParaRPr lang="pt-BR" dirty="0">
              <a:solidFill>
                <a:srgbClr val="AECEC0"/>
              </a:solidFill>
            </a:endParaRP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679129"/>
            <a:ext cx="4041775" cy="639762"/>
          </a:xfrm>
        </p:spPr>
        <p:txBody>
          <a:bodyPr>
            <a:normAutofit/>
          </a:bodyPr>
          <a:lstStyle/>
          <a:p>
            <a:pPr algn="ctr"/>
            <a:r>
              <a:rPr lang="pt-BR" dirty="0" smtClean="0">
                <a:solidFill>
                  <a:srgbClr val="AECEC0"/>
                </a:solidFill>
              </a:rPr>
              <a:t>Certificado digital</a:t>
            </a:r>
            <a:endParaRPr lang="pt-BR" dirty="0">
              <a:solidFill>
                <a:srgbClr val="AECEC0"/>
              </a:solidFill>
            </a:endParaRPr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252028" y="44624"/>
            <a:ext cx="6588224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5000" dirty="0" smtClean="0">
                <a:solidFill>
                  <a:schemeClr val="bg1"/>
                </a:solidFill>
              </a:rPr>
              <a:t>IDENTIFICAÇÃO</a:t>
            </a:r>
            <a:endParaRPr lang="pt-BR" sz="5000" dirty="0">
              <a:solidFill>
                <a:schemeClr val="bg1"/>
              </a:solidFill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252028" y="1700808"/>
            <a:ext cx="4247964" cy="4608512"/>
          </a:xfrm>
          <a:prstGeom prst="rect">
            <a:avLst/>
          </a:prstGeom>
          <a:noFill/>
          <a:ln>
            <a:solidFill>
              <a:srgbClr val="AECEC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/>
          <p:cNvSpPr/>
          <p:nvPr/>
        </p:nvSpPr>
        <p:spPr>
          <a:xfrm>
            <a:off x="4644008" y="1700808"/>
            <a:ext cx="4247964" cy="4608512"/>
          </a:xfrm>
          <a:prstGeom prst="rect">
            <a:avLst/>
          </a:prstGeom>
          <a:noFill/>
          <a:ln>
            <a:solidFill>
              <a:srgbClr val="AECEC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050" name="Picture 2" descr="C:\Documents and Settings\sell\Desktop\tiago-mota\certificad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441376"/>
            <a:ext cx="3600400" cy="372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Documents and Settings\sell\Desktop\tiago-mota\cpf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441376"/>
            <a:ext cx="3676562" cy="3723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882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Retângulo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100000">
                <a:srgbClr val="333729"/>
              </a:gs>
            </a:gsLst>
            <a:lin ang="108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Título 4"/>
          <p:cNvSpPr txBox="1">
            <a:spLocks/>
          </p:cNvSpPr>
          <p:nvPr/>
        </p:nvSpPr>
        <p:spPr>
          <a:xfrm>
            <a:off x="539552" y="3717032"/>
            <a:ext cx="7920880" cy="15841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/>
          <a:p>
            <a:pPr marL="0" marR="0" lvl="0" indent="0" algn="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Encaminhar e-mail para:</a:t>
            </a:r>
            <a:br>
              <a:rPr kumimoji="0" lang="pt-BR" sz="3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pt-BR" sz="50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dicoge5.1@</a:t>
            </a:r>
            <a:r>
              <a:rPr kumimoji="0" lang="pt-BR" sz="5000" b="0" i="0" u="sng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tjsp</a:t>
            </a:r>
            <a:r>
              <a:rPr kumimoji="0" lang="pt-BR" sz="50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.jus.</a:t>
            </a:r>
            <a:r>
              <a:rPr kumimoji="0" lang="pt-BR" sz="5000" b="0" i="0" u="sng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br</a:t>
            </a:r>
            <a:endParaRPr kumimoji="0" lang="pt-BR" sz="5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1110</TotalTime>
  <Words>163</Words>
  <Application>Microsoft Office PowerPoint</Application>
  <PresentationFormat>Apresentação na tela (4:3)</PresentationFormat>
  <Paragraphs>96</Paragraphs>
  <Slides>57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57</vt:i4>
      </vt:variant>
    </vt:vector>
  </HeadingPairs>
  <TitlesOfParts>
    <vt:vector size="58" baseType="lpstr">
      <vt:lpstr>Tema do Office</vt:lpstr>
      <vt:lpstr>PETICIONAMENTO ELETRÔNICO</vt:lpstr>
      <vt:lpstr>1º GRAU</vt:lpstr>
      <vt:lpstr>ACESSO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DADOS BÁSICOS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PARTES E ADVOGADOS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DOCUMENTOS</vt:lpstr>
      <vt:lpstr>Apresentação do PowerPoint</vt:lpstr>
      <vt:lpstr>Apresentação do PowerPoint</vt:lpstr>
      <vt:lpstr>Apresentação do PowerPoint</vt:lpstr>
      <vt:lpstr>Apresentação do PowerPoint</vt:lpstr>
      <vt:lpstr>1º GRAU</vt:lpstr>
      <vt:lpstr>ACESSO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DADOS BÁSICOS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PARTES E ADVOGADOS</vt:lpstr>
      <vt:lpstr>Apresentação do PowerPoint</vt:lpstr>
      <vt:lpstr>Apresentação do PowerPoint</vt:lpstr>
      <vt:lpstr>DOCUMENTOS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Tribunal de Justiça do Estado de São Paulo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PETICIONAMENTO ELETRÔNICO Portal e-SAJ</dc:title>
  <dc:creator>SUSI SAWADA</dc:creator>
  <cp:lastModifiedBy>MARIA CRISTINA BOBADILLA</cp:lastModifiedBy>
  <cp:revision>80</cp:revision>
  <dcterms:created xsi:type="dcterms:W3CDTF">2014-02-05T19:31:46Z</dcterms:created>
  <dcterms:modified xsi:type="dcterms:W3CDTF">2014-02-12T18:11:10Z</dcterms:modified>
</cp:coreProperties>
</file>